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8"/>
  </p:notesMasterIdLst>
  <p:sldIdLst>
    <p:sldId id="3318" r:id="rId6"/>
    <p:sldId id="1158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B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81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16D23A-DCEB-4848-9116-991C6D0F60F8}" type="datetimeFigureOut">
              <a:rPr lang="en-US" smtClean="0"/>
              <a:t>1/4/2024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C4B5CC-69EC-4ED7-8C77-E49EDAA4B1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1673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AE" dirty="0"/>
              <a:t>تدريب الطلاب على تقديم الاقتراحات وتلقي الملاحظات بصدر رحب بعد تطبيق الأنشطة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C4B5CC-69EC-4ED7-8C77-E49EDAA4B15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047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2A77-0C1D-72F1-1685-6CA120E38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D6DA8-1140-A574-29CB-EEA66910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3259-1FB9-6D4F-D2B0-052CA974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04/01/2024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49F5C-8D87-3F94-D42D-0A59B883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F133-66DD-6340-A0FC-F6C00956B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8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4BF8-B99D-8132-E1C3-A37C5B22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48135-3C71-973B-BFF6-5B1EFF192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DFBE1-7432-B8B0-DA0C-CF85EE8F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04/01/2024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6FB1-C414-90F2-D931-09DDC255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7B63B-69CE-A325-9D38-75A2136D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78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352DC-C8A9-8A6E-89E1-317C27DBE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F4874-60A9-EE66-A48D-8CA8D43A5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95E1-44DE-2A3A-0FEC-DD602152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04/01/2024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0065-63B5-8E2A-A246-5AA22C87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D854-E049-7883-0823-D8F299A7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5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275439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317738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183269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1657655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07820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49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5017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AE98-39DF-4EB7-6DEC-25DFEE07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FA5B5-7AD9-49E9-2293-B04A064D5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26DE4-85D1-7BF2-0DAC-430048BA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04/01/2024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0EBA-ABE3-AAE2-F828-A0FA872CC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12F98-FC48-0453-73DF-C7A4252D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1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231D-734A-5F37-CB4A-BF4F08A29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A2EC3-7239-449B-17D0-1A870C45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FDB8-B173-728E-A3E6-4F08B1DC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04/01/2024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35FE8-4CF5-EE60-CDAB-837C485E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2F6A2-98DD-6884-D8E4-EB32842C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BE0C-97F9-5598-AE44-268707F7F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23463-0738-BF2E-D6D8-DDEBAE29F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02E9D-FD66-1873-34A7-4038895C2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D0DF-1B32-D5DE-B132-35EA19B9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04/01/2024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911-2003-FA89-FB75-6D5C2196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E679F-AD8A-1C2C-3744-F8A735F6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8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12A6-0084-4C91-2CF9-FDFDAAF3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14608-9B66-A78C-C302-548C9565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379DB-4DAB-A664-ED86-82FDCA9D2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062C2-CE23-5560-1BB5-904C14135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430E0-C90F-C06B-AB1B-6FCD07F7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82C93-992E-CB79-BE00-83E253EF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04/01/2024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7FD3F-054D-0441-8D9E-32B66084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CE0D2-1169-9C9A-31AD-5273E013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6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9589-3686-A634-0E37-E14D6116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A4D21-9C79-8F53-A962-83978BC6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04/01/2024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2EBDE-BF26-004A-8F01-010F4A3C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EEDB-A128-F8DB-D448-5B1EBEFD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26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E582F5-2D82-C83C-8D3B-97222E06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04/01/2024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8DF5CA-F0A0-B31A-454C-3651601D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E72BA-6BCF-4E21-B4FC-99334827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1C1D-8E29-0929-E59B-58E93D87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FEB57-2F81-E1D5-9B2B-1EC949BD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559F4-1F0B-E3E2-0B61-8D91EC3BC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FE032-BD8D-D7CA-1F97-6D93DD666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04/01/2024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D1270-9DC4-3016-82F6-2784C69A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3D49A-1A6E-C170-9F57-A62448A7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9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E158-C6B6-08DC-2192-DA1C10BBB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1A15-B611-7188-9281-49FE27365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2C714-87E1-B92B-F353-AED6C2789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BCB3-9326-D1CD-E994-B3169E6E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04/01/2024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C5C61-DBE2-68AB-5857-D948859A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DE63C-77C5-FD02-09C7-8FFE5C2C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B2A871-BDF7-E10C-F63D-951D1A0C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D437-ECF3-470F-82A9-BF322ECAF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FB815-F00A-F506-308E-7D513780B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39F1-836A-4789-AC19-B91D1D4E1122}" type="datetimeFigureOut">
              <a:rPr lang="en-GB" smtClean="0"/>
              <a:t>04/01/2024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71D20-D692-07A7-1EF5-E41EBE8C1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8104B-922F-1080-D38F-09FFE2D5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5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423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284693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( يظهر مهارات العمل مع الآخرين)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547010" y="289751"/>
            <a:ext cx="162576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الدرس السادس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3FDD8A0-E215-3231-755F-7E027B118812}"/>
              </a:ext>
            </a:extLst>
          </p:cNvPr>
          <p:cNvSpPr/>
          <p:nvPr/>
        </p:nvSpPr>
        <p:spPr>
          <a:xfrm>
            <a:off x="540723" y="3791806"/>
            <a:ext cx="1279517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>
                <a:ln w="0"/>
                <a:solidFill>
                  <a:schemeClr val="tx1"/>
                </a:solidFill>
              </a:rPr>
              <a:t>المقترحات 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00A2EF57-D237-8A3A-1E67-3F690A0C263A}"/>
              </a:ext>
            </a:extLst>
          </p:cNvPr>
          <p:cNvSpPr/>
          <p:nvPr/>
        </p:nvSpPr>
        <p:spPr>
          <a:xfrm>
            <a:off x="1989056" y="3829388"/>
            <a:ext cx="829558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1026" name="Picture 2" descr="تسوقوا أساور مزيّنة بالخرز من ميستوتس - طقم من 2 قطع للنساء أونلاين |  سنتربوينت الإمارات">
            <a:extLst>
              <a:ext uri="{FF2B5EF4-FFF2-40B4-BE49-F238E27FC236}">
                <a16:creationId xmlns:a16="http://schemas.microsoft.com/office/drawing/2014/main" id="{ED7512A2-8C25-E546-3E51-E65B270882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8870" y="1150830"/>
            <a:ext cx="2499897" cy="278295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لوحة متجر لوحات ديكور وطباعة حسب الطلب ,براند سعودي صناعة محلية">
            <a:extLst>
              <a:ext uri="{FF2B5EF4-FFF2-40B4-BE49-F238E27FC236}">
                <a16:creationId xmlns:a16="http://schemas.microsoft.com/office/drawing/2014/main" id="{46CBECAE-F731-C094-81DB-06DF883B2C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1355" y="1150830"/>
            <a:ext cx="2499897" cy="278295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716CCC0-543C-DDAB-B0B0-C84E2760F616}"/>
              </a:ext>
            </a:extLst>
          </p:cNvPr>
          <p:cNvSpPr/>
          <p:nvPr/>
        </p:nvSpPr>
        <p:spPr>
          <a:xfrm>
            <a:off x="8026572" y="4253471"/>
            <a:ext cx="2809461" cy="33855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1600" b="1" i="0" u="none" strike="noStrike" normalizeH="0" baseline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Tx/>
                <a:latin typeface="+mj-lt"/>
                <a:ea typeface="+mj-ea"/>
                <a:cs typeface="+mj-cs"/>
                <a:sym typeface="Calibri"/>
              </a:rPr>
              <a:t>تصميم لوحة جدارية </a:t>
            </a:r>
            <a:endParaRPr kumimoji="0" lang="en-US" sz="1600" b="1" i="0" u="none" strike="noStrike" normalizeH="0" baseline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74AD8F7-BAB3-3636-8B94-0C1FBB7FDA8D}"/>
              </a:ext>
            </a:extLst>
          </p:cNvPr>
          <p:cNvSpPr/>
          <p:nvPr/>
        </p:nvSpPr>
        <p:spPr>
          <a:xfrm>
            <a:off x="4414087" y="4253471"/>
            <a:ext cx="2809461" cy="33855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1600" b="1" i="0" u="none" strike="noStrike" normalizeH="0" baseline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Tx/>
                <a:latin typeface="+mj-lt"/>
                <a:ea typeface="+mj-ea"/>
                <a:cs typeface="+mj-cs"/>
                <a:sym typeface="Calibri"/>
              </a:rPr>
              <a:t>تشكيل الأساور </a:t>
            </a:r>
            <a:endParaRPr kumimoji="0" lang="en-US" sz="1600" b="1" i="0" u="none" strike="noStrike" normalizeH="0" baseline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4D570CB-697D-EC53-76BB-D6D5227ABFCC}"/>
              </a:ext>
            </a:extLst>
          </p:cNvPr>
          <p:cNvSpPr/>
          <p:nvPr/>
        </p:nvSpPr>
        <p:spPr>
          <a:xfrm>
            <a:off x="6693547" y="4982187"/>
            <a:ext cx="2809461" cy="33855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AE" sz="16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  <a:sym typeface="Calibri"/>
              </a:rPr>
              <a:t>المقترحات </a:t>
            </a:r>
            <a:endParaRPr kumimoji="0" lang="en-US" sz="1600" b="1" i="0" u="none" strike="noStrike" normalizeH="0" baseline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F1E22FB-07A1-9CC3-80B1-35B361FF9A63}"/>
              </a:ext>
            </a:extLst>
          </p:cNvPr>
          <p:cNvSpPr/>
          <p:nvPr/>
        </p:nvSpPr>
        <p:spPr>
          <a:xfrm>
            <a:off x="6838122" y="5579165"/>
            <a:ext cx="2593180" cy="940905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856796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A56F327985D6489CD8BC6C2FDE262C" ma:contentTypeVersion="13" ma:contentTypeDescription="Create a new document." ma:contentTypeScope="" ma:versionID="892dca44b66bbc874f307311d732e137">
  <xsd:schema xmlns:xsd="http://www.w3.org/2001/XMLSchema" xmlns:xs="http://www.w3.org/2001/XMLSchema" xmlns:p="http://schemas.microsoft.com/office/2006/metadata/properties" xmlns:ns2="a197742e-fd58-46b6-977d-049ccf9cd839" xmlns:ns3="3ec2257a-1668-4260-ba7b-7ff6f8d65a10" targetNamespace="http://schemas.microsoft.com/office/2006/metadata/properties" ma:root="true" ma:fieldsID="e91b27363f3dbe666636c458d1e58624" ns2:_="" ns3:_="">
    <xsd:import namespace="a197742e-fd58-46b6-977d-049ccf9cd839"/>
    <xsd:import namespace="3ec2257a-1668-4260-ba7b-7ff6f8d65a1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97742e-fd58-46b6-977d-049ccf9cd8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b4d1d93c-c176-46bc-acb0-b070b03b49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c2257a-1668-4260-ba7b-7ff6f8d65a10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31d5e8a9-c917-47a0-b725-f3750fb48956}" ma:internalName="TaxCatchAll" ma:showField="CatchAllData" ma:web="3ec2257a-1668-4260-ba7b-7ff6f8d65a1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197742e-fd58-46b6-977d-049ccf9cd839">
      <Terms xmlns="http://schemas.microsoft.com/office/infopath/2007/PartnerControls"/>
    </lcf76f155ced4ddcb4097134ff3c332f>
    <TaxCatchAll xmlns="3ec2257a-1668-4260-ba7b-7ff6f8d65a10" xsi:nil="true"/>
  </documentManagement>
</p:properties>
</file>

<file path=customXml/itemProps1.xml><?xml version="1.0" encoding="utf-8"?>
<ds:datastoreItem xmlns:ds="http://schemas.openxmlformats.org/officeDocument/2006/customXml" ds:itemID="{D281E0BA-8AE7-4C7B-9A6D-499BA928494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81E009A-E0C1-4869-A5D6-81B935FA34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197742e-fd58-46b6-977d-049ccf9cd839"/>
    <ds:schemaRef ds:uri="3ec2257a-1668-4260-ba7b-7ff6f8d65a1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19D9AEC-6BD3-41DA-B76B-B5B514A8590D}">
  <ds:schemaRefs>
    <ds:schemaRef ds:uri="http://schemas.microsoft.com/office/2006/metadata/properties"/>
    <ds:schemaRef ds:uri="http://schemas.microsoft.com/office/infopath/2007/PartnerControls"/>
    <ds:schemaRef ds:uri="a197742e-fd58-46b6-977d-049ccf9cd839"/>
    <ds:schemaRef ds:uri="3ec2257a-1668-4260-ba7b-7ff6f8d65a1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5557</TotalTime>
  <Words>32</Words>
  <Application>Microsoft Office PowerPoint</Application>
  <PresentationFormat>Widescreen</PresentationFormat>
  <Paragraphs>14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Times New Roman</vt:lpstr>
      <vt:lpstr>Office Theme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MEEAD AHMED OBAID ALTENEIJI</cp:lastModifiedBy>
  <cp:revision>21</cp:revision>
  <dcterms:created xsi:type="dcterms:W3CDTF">2023-05-01T10:02:06Z</dcterms:created>
  <dcterms:modified xsi:type="dcterms:W3CDTF">2024-01-04T04:45:04Z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0x01010083A56F327985D6489CD8BC6C2FDE262C</vt:lpwstr>
  </property>
</Properties>
</file>